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89E8EA-7F47-45EE-8569-EB77CB11937F}" v="4" dt="2023-09-26T06:31:30.772"/>
    <p1510:client id="{C2BD5178-386E-163C-08DB-E3A23FF667DE}" v="1500" dt="2023-09-27T06:46:45.7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tem Podlesnyy" userId="S::artem-podlesnyy@oist.jp::0bb6c647-2ed6-458b-89ba-3a9d238e5bcc" providerId="AD" clId="Web-{0B89E8EA-7F47-45EE-8569-EB77CB11937F}"/>
    <pc:docChg chg="addSld delSld">
      <pc:chgData name="Artem Podlesnyy" userId="S::artem-podlesnyy@oist.jp::0bb6c647-2ed6-458b-89ba-3a9d238e5bcc" providerId="AD" clId="Web-{0B89E8EA-7F47-45EE-8569-EB77CB11937F}" dt="2023-09-26T06:31:30.772" v="3"/>
      <pc:docMkLst>
        <pc:docMk/>
      </pc:docMkLst>
      <pc:sldChg chg="del">
        <pc:chgData name="Artem Podlesnyy" userId="S::artem-podlesnyy@oist.jp::0bb6c647-2ed6-458b-89ba-3a9d238e5bcc" providerId="AD" clId="Web-{0B89E8EA-7F47-45EE-8569-EB77CB11937F}" dt="2023-09-26T06:31:26.303" v="2"/>
        <pc:sldMkLst>
          <pc:docMk/>
          <pc:sldMk cId="109857222" sldId="256"/>
        </pc:sldMkLst>
      </pc:sldChg>
      <pc:sldChg chg="new del">
        <pc:chgData name="Artem Podlesnyy" userId="S::artem-podlesnyy@oist.jp::0bb6c647-2ed6-458b-89ba-3a9d238e5bcc" providerId="AD" clId="Web-{0B89E8EA-7F47-45EE-8569-EB77CB11937F}" dt="2023-09-26T06:31:30.772" v="3"/>
        <pc:sldMkLst>
          <pc:docMk/>
          <pc:sldMk cId="857908476" sldId="257"/>
        </pc:sldMkLst>
      </pc:sldChg>
      <pc:sldChg chg="new">
        <pc:chgData name="Artem Podlesnyy" userId="S::artem-podlesnyy@oist.jp::0bb6c647-2ed6-458b-89ba-3a9d238e5bcc" providerId="AD" clId="Web-{0B89E8EA-7F47-45EE-8569-EB77CB11937F}" dt="2023-09-26T06:31:22.834" v="1"/>
        <pc:sldMkLst>
          <pc:docMk/>
          <pc:sldMk cId="1297907596" sldId="258"/>
        </pc:sldMkLst>
      </pc:sldChg>
    </pc:docChg>
  </pc:docChgLst>
  <pc:docChgLst>
    <pc:chgData name="Artem Podlesnyy" userId="S::artem-podlesnyy@oist.jp::0bb6c647-2ed6-458b-89ba-3a9d238e5bcc" providerId="AD" clId="Web-{C2BD5178-386E-163C-08DB-E3A23FF667DE}"/>
    <pc:docChg chg="modSld">
      <pc:chgData name="Artem Podlesnyy" userId="S::artem-podlesnyy@oist.jp::0bb6c647-2ed6-458b-89ba-3a9d238e5bcc" providerId="AD" clId="Web-{C2BD5178-386E-163C-08DB-E3A23FF667DE}" dt="2023-09-27T06:46:45.780" v="934" actId="14100"/>
      <pc:docMkLst>
        <pc:docMk/>
      </pc:docMkLst>
      <pc:sldChg chg="addSp delSp modSp">
        <pc:chgData name="Artem Podlesnyy" userId="S::artem-podlesnyy@oist.jp::0bb6c647-2ed6-458b-89ba-3a9d238e5bcc" providerId="AD" clId="Web-{C2BD5178-386E-163C-08DB-E3A23FF667DE}" dt="2023-09-27T06:46:45.780" v="934" actId="14100"/>
        <pc:sldMkLst>
          <pc:docMk/>
          <pc:sldMk cId="1297907596" sldId="258"/>
        </pc:sldMkLst>
        <pc:spChg chg="add mod">
          <ac:chgData name="Artem Podlesnyy" userId="S::artem-podlesnyy@oist.jp::0bb6c647-2ed6-458b-89ba-3a9d238e5bcc" providerId="AD" clId="Web-{C2BD5178-386E-163C-08DB-E3A23FF667DE}" dt="2023-09-27T06:33:00.234" v="536" actId="14100"/>
          <ac:spMkLst>
            <pc:docMk/>
            <pc:sldMk cId="1297907596" sldId="258"/>
            <ac:spMk id="2" creationId="{EC6A4585-4FB0-48FB-1839-22C80FF1737F}"/>
          </ac:spMkLst>
        </pc:spChg>
        <pc:spChg chg="add mod">
          <ac:chgData name="Artem Podlesnyy" userId="S::artem-podlesnyy@oist.jp::0bb6c647-2ed6-458b-89ba-3a9d238e5bcc" providerId="AD" clId="Web-{C2BD5178-386E-163C-08DB-E3A23FF667DE}" dt="2023-09-27T06:16:14.365" v="343" actId="1076"/>
          <ac:spMkLst>
            <pc:docMk/>
            <pc:sldMk cId="1297907596" sldId="258"/>
            <ac:spMk id="4" creationId="{83757D7D-5460-65F4-0FF2-50FCC8121AF2}"/>
          </ac:spMkLst>
        </pc:spChg>
        <pc:spChg chg="add mod">
          <ac:chgData name="Artem Podlesnyy" userId="S::artem-podlesnyy@oist.jp::0bb6c647-2ed6-458b-89ba-3a9d238e5bcc" providerId="AD" clId="Web-{C2BD5178-386E-163C-08DB-E3A23FF667DE}" dt="2023-09-27T06:23:42.640" v="410" actId="20577"/>
          <ac:spMkLst>
            <pc:docMk/>
            <pc:sldMk cId="1297907596" sldId="258"/>
            <ac:spMk id="10" creationId="{FF784407-94C7-1C1D-C745-A2FF95A4821B}"/>
          </ac:spMkLst>
        </pc:spChg>
        <pc:spChg chg="add mod">
          <ac:chgData name="Artem Podlesnyy" userId="S::artem-podlesnyy@oist.jp::0bb6c647-2ed6-458b-89ba-3a9d238e5bcc" providerId="AD" clId="Web-{C2BD5178-386E-163C-08DB-E3A23FF667DE}" dt="2023-09-27T06:24:15.392" v="435" actId="1076"/>
          <ac:spMkLst>
            <pc:docMk/>
            <pc:sldMk cId="1297907596" sldId="258"/>
            <ac:spMk id="11" creationId="{B5499DE0-986F-FAEA-D50C-CB1FD6E38365}"/>
          </ac:spMkLst>
        </pc:spChg>
        <pc:spChg chg="add mod">
          <ac:chgData name="Artem Podlesnyy" userId="S::artem-podlesnyy@oist.jp::0bb6c647-2ed6-458b-89ba-3a9d238e5bcc" providerId="AD" clId="Web-{C2BD5178-386E-163C-08DB-E3A23FF667DE}" dt="2023-09-27T06:37:50.672" v="734" actId="1076"/>
          <ac:spMkLst>
            <pc:docMk/>
            <pc:sldMk cId="1297907596" sldId="258"/>
            <ac:spMk id="13" creationId="{432169F2-365D-7EDB-2D99-5117665C73E9}"/>
          </ac:spMkLst>
        </pc:spChg>
        <pc:spChg chg="add mod">
          <ac:chgData name="Artem Podlesnyy" userId="S::artem-podlesnyy@oist.jp::0bb6c647-2ed6-458b-89ba-3a9d238e5bcc" providerId="AD" clId="Web-{C2BD5178-386E-163C-08DB-E3A23FF667DE}" dt="2023-09-27T06:32:16.685" v="533" actId="1076"/>
          <ac:spMkLst>
            <pc:docMk/>
            <pc:sldMk cId="1297907596" sldId="258"/>
            <ac:spMk id="18" creationId="{66108CF9-9209-AD30-818A-AB6E64D1EA9F}"/>
          </ac:spMkLst>
        </pc:spChg>
        <pc:spChg chg="add mod">
          <ac:chgData name="Artem Podlesnyy" userId="S::artem-podlesnyy@oist.jp::0bb6c647-2ed6-458b-89ba-3a9d238e5bcc" providerId="AD" clId="Web-{C2BD5178-386E-163C-08DB-E3A23FF667DE}" dt="2023-09-27T06:36:42.090" v="718" actId="20577"/>
          <ac:spMkLst>
            <pc:docMk/>
            <pc:sldMk cId="1297907596" sldId="258"/>
            <ac:spMk id="19" creationId="{9363D54D-1936-C4E9-BD88-A4DC2CC67760}"/>
          </ac:spMkLst>
        </pc:spChg>
        <pc:spChg chg="add mod">
          <ac:chgData name="Artem Podlesnyy" userId="S::artem-podlesnyy@oist.jp::0bb6c647-2ed6-458b-89ba-3a9d238e5bcc" providerId="AD" clId="Web-{C2BD5178-386E-163C-08DB-E3A23FF667DE}" dt="2023-09-27T06:45:04.290" v="920" actId="1076"/>
          <ac:spMkLst>
            <pc:docMk/>
            <pc:sldMk cId="1297907596" sldId="258"/>
            <ac:spMk id="21" creationId="{F3CA7C83-DC29-8031-C414-E59F513B4768}"/>
          </ac:spMkLst>
        </pc:spChg>
        <pc:spChg chg="add mod">
          <ac:chgData name="Artem Podlesnyy" userId="S::artem-podlesnyy@oist.jp::0bb6c647-2ed6-458b-89ba-3a9d238e5bcc" providerId="AD" clId="Web-{C2BD5178-386E-163C-08DB-E3A23FF667DE}" dt="2023-09-27T06:45:22.275" v="924"/>
          <ac:spMkLst>
            <pc:docMk/>
            <pc:sldMk cId="1297907596" sldId="258"/>
            <ac:spMk id="22" creationId="{D1AC3A76-E190-FF9A-758F-04D1D567257C}"/>
          </ac:spMkLst>
        </pc:spChg>
        <pc:spChg chg="add mod">
          <ac:chgData name="Artem Podlesnyy" userId="S::artem-podlesnyy@oist.jp::0bb6c647-2ed6-458b-89ba-3a9d238e5bcc" providerId="AD" clId="Web-{C2BD5178-386E-163C-08DB-E3A23FF667DE}" dt="2023-09-27T06:44:40.601" v="918"/>
          <ac:spMkLst>
            <pc:docMk/>
            <pc:sldMk cId="1297907596" sldId="258"/>
            <ac:spMk id="24" creationId="{1081346C-2CEB-85E7-3798-4D3EFC689DFD}"/>
          </ac:spMkLst>
        </pc:spChg>
        <pc:spChg chg="add mod">
          <ac:chgData name="Artem Podlesnyy" userId="S::artem-podlesnyy@oist.jp::0bb6c647-2ed6-458b-89ba-3a9d238e5bcc" providerId="AD" clId="Web-{C2BD5178-386E-163C-08DB-E3A23FF667DE}" dt="2023-09-27T06:46:45.780" v="934" actId="14100"/>
          <ac:spMkLst>
            <pc:docMk/>
            <pc:sldMk cId="1297907596" sldId="258"/>
            <ac:spMk id="25" creationId="{4CF21BDB-FAE6-F088-07BD-51A98E801124}"/>
          </ac:spMkLst>
        </pc:spChg>
        <pc:picChg chg="add mod">
          <ac:chgData name="Artem Podlesnyy" userId="S::artem-podlesnyy@oist.jp::0bb6c647-2ed6-458b-89ba-3a9d238e5bcc" providerId="AD" clId="Web-{C2BD5178-386E-163C-08DB-E3A23FF667DE}" dt="2023-09-27T06:13:49.716" v="284" actId="1076"/>
          <ac:picMkLst>
            <pc:docMk/>
            <pc:sldMk cId="1297907596" sldId="258"/>
            <ac:picMk id="3" creationId="{C06F1B88-2064-8E24-5105-1450A2994769}"/>
          </ac:picMkLst>
        </pc:picChg>
        <pc:picChg chg="add mod">
          <ac:chgData name="Artem Podlesnyy" userId="S::artem-podlesnyy@oist.jp::0bb6c647-2ed6-458b-89ba-3a9d238e5bcc" providerId="AD" clId="Web-{C2BD5178-386E-163C-08DB-E3A23FF667DE}" dt="2023-09-27T06:16:16.021" v="344" actId="1076"/>
          <ac:picMkLst>
            <pc:docMk/>
            <pc:sldMk cId="1297907596" sldId="258"/>
            <ac:picMk id="5" creationId="{6BA887D9-1C71-9866-D148-435EE9876E16}"/>
          </ac:picMkLst>
        </pc:picChg>
        <pc:picChg chg="add del mod">
          <ac:chgData name="Artem Podlesnyy" userId="S::artem-podlesnyy@oist.jp::0bb6c647-2ed6-458b-89ba-3a9d238e5bcc" providerId="AD" clId="Web-{C2BD5178-386E-163C-08DB-E3A23FF667DE}" dt="2023-09-27T06:17:12.462" v="348"/>
          <ac:picMkLst>
            <pc:docMk/>
            <pc:sldMk cId="1297907596" sldId="258"/>
            <ac:picMk id="6" creationId="{7CF769A7-D68B-9C80-BB70-1F749F21E80C}"/>
          </ac:picMkLst>
        </pc:picChg>
        <pc:picChg chg="add del mod">
          <ac:chgData name="Artem Podlesnyy" userId="S::artem-podlesnyy@oist.jp::0bb6c647-2ed6-458b-89ba-3a9d238e5bcc" providerId="AD" clId="Web-{C2BD5178-386E-163C-08DB-E3A23FF667DE}" dt="2023-09-27T06:18:05.949" v="355"/>
          <ac:picMkLst>
            <pc:docMk/>
            <pc:sldMk cId="1297907596" sldId="258"/>
            <ac:picMk id="7" creationId="{23F230C8-E61F-09FF-229E-15CFCE29DFCA}"/>
          </ac:picMkLst>
        </pc:picChg>
        <pc:picChg chg="add mod">
          <ac:chgData name="Artem Podlesnyy" userId="S::artem-podlesnyy@oist.jp::0bb6c647-2ed6-458b-89ba-3a9d238e5bcc" providerId="AD" clId="Web-{C2BD5178-386E-163C-08DB-E3A23FF667DE}" dt="2023-09-27T06:37:42.437" v="732" actId="1076"/>
          <ac:picMkLst>
            <pc:docMk/>
            <pc:sldMk cId="1297907596" sldId="258"/>
            <ac:picMk id="8" creationId="{36DAF36A-F0EA-B5E6-2699-A56F6DBA6DC0}"/>
          </ac:picMkLst>
        </pc:picChg>
        <pc:picChg chg="add mod">
          <ac:chgData name="Artem Podlesnyy" userId="S::artem-podlesnyy@oist.jp::0bb6c647-2ed6-458b-89ba-3a9d238e5bcc" providerId="AD" clId="Web-{C2BD5178-386E-163C-08DB-E3A23FF667DE}" dt="2023-09-27T06:23:45.438" v="411" actId="1076"/>
          <ac:picMkLst>
            <pc:docMk/>
            <pc:sldMk cId="1297907596" sldId="258"/>
            <ac:picMk id="9" creationId="{72E10FC7-5BF1-6A0B-3782-84948A8FC7C5}"/>
          </ac:picMkLst>
        </pc:picChg>
        <pc:picChg chg="add mod">
          <ac:chgData name="Artem Podlesnyy" userId="S::artem-podlesnyy@oist.jp::0bb6c647-2ed6-458b-89ba-3a9d238e5bcc" providerId="AD" clId="Web-{C2BD5178-386E-163C-08DB-E3A23FF667DE}" dt="2023-09-27T06:37:50.656" v="733" actId="1076"/>
          <ac:picMkLst>
            <pc:docMk/>
            <pc:sldMk cId="1297907596" sldId="258"/>
            <ac:picMk id="12" creationId="{5A4DA1C4-3D10-35D6-A561-F8890083FEB6}"/>
          </ac:picMkLst>
        </pc:picChg>
        <pc:picChg chg="add mod">
          <ac:chgData name="Artem Podlesnyy" userId="S::artem-podlesnyy@oist.jp::0bb6c647-2ed6-458b-89ba-3a9d238e5bcc" providerId="AD" clId="Web-{C2BD5178-386E-163C-08DB-E3A23FF667DE}" dt="2023-09-27T06:37:50.703" v="735" actId="1076"/>
          <ac:picMkLst>
            <pc:docMk/>
            <pc:sldMk cId="1297907596" sldId="258"/>
            <ac:picMk id="14" creationId="{39CAA021-AE52-58A6-1E43-E4F57471E175}"/>
          </ac:picMkLst>
        </pc:picChg>
        <pc:picChg chg="add mod">
          <ac:chgData name="Artem Podlesnyy" userId="S::artem-podlesnyy@oist.jp::0bb6c647-2ed6-458b-89ba-3a9d238e5bcc" providerId="AD" clId="Web-{C2BD5178-386E-163C-08DB-E3A23FF667DE}" dt="2023-09-27T06:31:04.915" v="497" actId="1076"/>
          <ac:picMkLst>
            <pc:docMk/>
            <pc:sldMk cId="1297907596" sldId="258"/>
            <ac:picMk id="15" creationId="{E0035F47-D997-6C1B-2283-C19743E0E069}"/>
          </ac:picMkLst>
        </pc:picChg>
        <pc:picChg chg="add del mod">
          <ac:chgData name="Artem Podlesnyy" userId="S::artem-podlesnyy@oist.jp::0bb6c647-2ed6-458b-89ba-3a9d238e5bcc" providerId="AD" clId="Web-{C2BD5178-386E-163C-08DB-E3A23FF667DE}" dt="2023-09-27T06:31:31.917" v="500"/>
          <ac:picMkLst>
            <pc:docMk/>
            <pc:sldMk cId="1297907596" sldId="258"/>
            <ac:picMk id="16" creationId="{05880B02-1381-337A-0A88-954F80F65F93}"/>
          </ac:picMkLst>
        </pc:picChg>
        <pc:picChg chg="add mod modCrop">
          <ac:chgData name="Artem Podlesnyy" userId="S::artem-podlesnyy@oist.jp::0bb6c647-2ed6-458b-89ba-3a9d238e5bcc" providerId="AD" clId="Web-{C2BD5178-386E-163C-08DB-E3A23FF667DE}" dt="2023-09-27T06:31:50.730" v="505" actId="1076"/>
          <ac:picMkLst>
            <pc:docMk/>
            <pc:sldMk cId="1297907596" sldId="258"/>
            <ac:picMk id="17" creationId="{B932A513-ED21-F93D-AFB9-AC1CF3339BA1}"/>
          </ac:picMkLst>
        </pc:picChg>
        <pc:picChg chg="add mod">
          <ac:chgData name="Artem Podlesnyy" userId="S::artem-podlesnyy@oist.jp::0bb6c647-2ed6-458b-89ba-3a9d238e5bcc" providerId="AD" clId="Web-{C2BD5178-386E-163C-08DB-E3A23FF667DE}" dt="2023-09-27T06:45:25.869" v="925"/>
          <ac:picMkLst>
            <pc:docMk/>
            <pc:sldMk cId="1297907596" sldId="258"/>
            <ac:picMk id="20" creationId="{F7A2034C-93A9-EA13-9851-B028F57EEFE2}"/>
          </ac:picMkLst>
        </pc:picChg>
        <pc:picChg chg="add mod">
          <ac:chgData name="Artem Podlesnyy" userId="S::artem-podlesnyy@oist.jp::0bb6c647-2ed6-458b-89ba-3a9d238e5bcc" providerId="AD" clId="Web-{C2BD5178-386E-163C-08DB-E3A23FF667DE}" dt="2023-09-27T06:44:30.601" v="917" actId="14100"/>
          <ac:picMkLst>
            <pc:docMk/>
            <pc:sldMk cId="1297907596" sldId="258"/>
            <ac:picMk id="23" creationId="{5F605FB9-B98D-B84B-BCAE-BDFF63BD996E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openxmlformats.org/officeDocument/2006/relationships/hyperlink" Target="https://en.wikipedia.org/wiki/Quantum_decoherence" TargetMode="External"/><Relationship Id="rId7" Type="http://schemas.openxmlformats.org/officeDocument/2006/relationships/hyperlink" Target="https://en.wikipedia.org/wiki/Measurement_in_quantum_mechanics" TargetMode="External"/><Relationship Id="rId12" Type="http://schemas.openxmlformats.org/officeDocument/2006/relationships/image" Target="../media/image5.png"/><Relationship Id="rId17" Type="http://schemas.openxmlformats.org/officeDocument/2006/relationships/image" Target="../media/image10.png"/><Relationship Id="rId2" Type="http://schemas.openxmlformats.org/officeDocument/2006/relationships/hyperlink" Target="https://en.wikipedia.org/wiki/Qubit" TargetMode="Externa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Quantum_gate" TargetMode="External"/><Relationship Id="rId11" Type="http://schemas.openxmlformats.org/officeDocument/2006/relationships/image" Target="../media/image4.png"/><Relationship Id="rId5" Type="http://schemas.openxmlformats.org/officeDocument/2006/relationships/hyperlink" Target="https://en.wikipedia.org/wiki/Quantum_logic_gate#Universal_quantum_gates" TargetMode="External"/><Relationship Id="rId15" Type="http://schemas.openxmlformats.org/officeDocument/2006/relationships/image" Target="../media/image8.jpeg"/><Relationship Id="rId10" Type="http://schemas.openxmlformats.org/officeDocument/2006/relationships/image" Target="../media/image3.png"/><Relationship Id="rId4" Type="http://schemas.openxmlformats.org/officeDocument/2006/relationships/hyperlink" Target="https://en.wikipedia.org/wiki/Relaxation_(NMR)" TargetMode="External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6A4585-4FB0-48FB-1839-22C80FF1737F}"/>
              </a:ext>
            </a:extLst>
          </p:cNvPr>
          <p:cNvSpPr txBox="1"/>
          <p:nvPr/>
        </p:nvSpPr>
        <p:spPr>
          <a:xfrm>
            <a:off x="189585" y="226152"/>
            <a:ext cx="2141381" cy="112338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 dirty="0">
                <a:cs typeface="Calibri"/>
              </a:rPr>
              <a:t>DiVincenzo Criteria</a:t>
            </a:r>
            <a:endParaRPr lang="en-US"/>
          </a:p>
          <a:p>
            <a:pPr marL="285750" indent="-285750">
              <a:buAutoNum type="arabicPeriod"/>
            </a:pPr>
            <a:r>
              <a:rPr lang="en-US" sz="800" dirty="0">
                <a:solidFill>
                  <a:srgbClr val="202122"/>
                </a:solidFill>
                <a:ea typeface="+mn-lt"/>
                <a:cs typeface="+mn-lt"/>
              </a:rPr>
              <a:t>A </a:t>
            </a:r>
            <a:r>
              <a:rPr lang="en-US" sz="800" dirty="0">
                <a:solidFill>
                  <a:srgbClr val="FF0000"/>
                </a:solidFill>
                <a:ea typeface="+mn-lt"/>
                <a:cs typeface="+mn-lt"/>
              </a:rPr>
              <a:t>scalable</a:t>
            </a:r>
            <a:r>
              <a:rPr lang="en-US" sz="800" dirty="0">
                <a:solidFill>
                  <a:srgbClr val="202122"/>
                </a:solidFill>
                <a:ea typeface="+mn-lt"/>
                <a:cs typeface="+mn-lt"/>
              </a:rPr>
              <a:t> physical system with well-characterized </a:t>
            </a:r>
            <a:r>
              <a:rPr lang="en-US" sz="800" dirty="0">
                <a:solidFill>
                  <a:srgbClr val="3366CC"/>
                </a:solidFill>
                <a:ea typeface="+mn-lt"/>
                <a:cs typeface="+mn-lt"/>
                <a:hlinkClick r:id="rId2"/>
              </a:rPr>
              <a:t>qubit</a:t>
            </a:r>
            <a:endParaRPr lang="en-US" sz="800">
              <a:cs typeface="Calibri"/>
            </a:endParaRPr>
          </a:p>
          <a:p>
            <a:pPr marL="285750" indent="-285750">
              <a:buAutoNum type="arabicPeriod"/>
            </a:pPr>
            <a:r>
              <a:rPr lang="en-US" sz="800" dirty="0">
                <a:solidFill>
                  <a:srgbClr val="202122"/>
                </a:solidFill>
                <a:ea typeface="+mn-lt"/>
                <a:cs typeface="+mn-lt"/>
              </a:rPr>
              <a:t>The ability to initialize the state of the qubits to a simple fiducial state</a:t>
            </a:r>
            <a:endParaRPr lang="en-US" sz="800">
              <a:cs typeface="Calibri"/>
            </a:endParaRPr>
          </a:p>
          <a:p>
            <a:pPr marL="285750" indent="-285750">
              <a:buAutoNum type="arabicPeriod"/>
            </a:pPr>
            <a:r>
              <a:rPr lang="en-US" sz="800" dirty="0">
                <a:solidFill>
                  <a:srgbClr val="202122"/>
                </a:solidFill>
                <a:ea typeface="+mn-lt"/>
                <a:cs typeface="+mn-lt"/>
              </a:rPr>
              <a:t>Long relevant </a:t>
            </a:r>
            <a:r>
              <a:rPr lang="en-US" sz="800" dirty="0">
                <a:solidFill>
                  <a:srgbClr val="3366CC"/>
                </a:solidFill>
                <a:ea typeface="+mn-lt"/>
                <a:cs typeface="+mn-lt"/>
                <a:hlinkClick r:id="rId3"/>
              </a:rPr>
              <a:t>decoherence</a:t>
            </a:r>
            <a:r>
              <a:rPr lang="en-US" sz="800" dirty="0">
                <a:solidFill>
                  <a:srgbClr val="202122"/>
                </a:solidFill>
                <a:ea typeface="+mn-lt"/>
                <a:cs typeface="+mn-lt"/>
              </a:rPr>
              <a:t> </a:t>
            </a:r>
            <a:r>
              <a:rPr lang="en-US" sz="800" dirty="0">
                <a:solidFill>
                  <a:srgbClr val="3366CC"/>
                </a:solidFill>
                <a:ea typeface="+mn-lt"/>
                <a:cs typeface="+mn-lt"/>
                <a:hlinkClick r:id="rId4"/>
              </a:rPr>
              <a:t>times</a:t>
            </a:r>
            <a:endParaRPr lang="en-US" sz="800">
              <a:cs typeface="Calibri"/>
            </a:endParaRPr>
          </a:p>
          <a:p>
            <a:pPr marL="285750" indent="-285750">
              <a:buAutoNum type="arabicPeriod"/>
            </a:pPr>
            <a:r>
              <a:rPr lang="en-US" sz="800" dirty="0">
                <a:solidFill>
                  <a:srgbClr val="202122"/>
                </a:solidFill>
                <a:ea typeface="+mn-lt"/>
                <a:cs typeface="+mn-lt"/>
              </a:rPr>
              <a:t>A "</a:t>
            </a:r>
            <a:r>
              <a:rPr lang="en-US" sz="800" dirty="0">
                <a:solidFill>
                  <a:srgbClr val="3366CC"/>
                </a:solidFill>
                <a:ea typeface="+mn-lt"/>
                <a:cs typeface="+mn-lt"/>
                <a:hlinkClick r:id="rId5"/>
              </a:rPr>
              <a:t>universal</a:t>
            </a:r>
            <a:r>
              <a:rPr lang="en-US" sz="800" dirty="0">
                <a:solidFill>
                  <a:srgbClr val="202122"/>
                </a:solidFill>
                <a:ea typeface="+mn-lt"/>
                <a:cs typeface="+mn-lt"/>
              </a:rPr>
              <a:t>" set of </a:t>
            </a:r>
            <a:r>
              <a:rPr lang="en-US" sz="800" dirty="0">
                <a:solidFill>
                  <a:srgbClr val="3366CC"/>
                </a:solidFill>
                <a:ea typeface="+mn-lt"/>
                <a:cs typeface="+mn-lt"/>
                <a:hlinkClick r:id="rId6"/>
              </a:rPr>
              <a:t>quantum gates</a:t>
            </a:r>
            <a:endParaRPr lang="en-US" sz="800">
              <a:cs typeface="Calibri"/>
            </a:endParaRPr>
          </a:p>
          <a:p>
            <a:pPr marL="285750" indent="-285750">
              <a:buAutoNum type="arabicPeriod"/>
            </a:pPr>
            <a:r>
              <a:rPr lang="en-US" sz="800" dirty="0">
                <a:solidFill>
                  <a:srgbClr val="202122"/>
                </a:solidFill>
                <a:ea typeface="+mn-lt"/>
                <a:cs typeface="+mn-lt"/>
              </a:rPr>
              <a:t>A qubit-specific </a:t>
            </a:r>
            <a:r>
              <a:rPr lang="en-US" sz="800" dirty="0">
                <a:solidFill>
                  <a:srgbClr val="3366CC"/>
                </a:solidFill>
                <a:ea typeface="+mn-lt"/>
                <a:cs typeface="+mn-lt"/>
                <a:hlinkClick r:id="rId7"/>
              </a:rPr>
              <a:t>measurement</a:t>
            </a:r>
            <a:r>
              <a:rPr lang="en-US" sz="800" dirty="0">
                <a:solidFill>
                  <a:srgbClr val="202122"/>
                </a:solidFill>
                <a:ea typeface="+mn-lt"/>
                <a:cs typeface="+mn-lt"/>
              </a:rPr>
              <a:t> capability</a:t>
            </a:r>
            <a:endParaRPr lang="en-US" sz="1000" dirty="0">
              <a:cs typeface="Calibri" panose="020F0502020204030204"/>
            </a:endParaRPr>
          </a:p>
        </p:txBody>
      </p:sp>
      <p:pic>
        <p:nvPicPr>
          <p:cNvPr id="3" name="Picture 2" descr="A person wearing glasses and a sweater&#10;&#10;Description automatically generated">
            <a:extLst>
              <a:ext uri="{FF2B5EF4-FFF2-40B4-BE49-F238E27FC236}">
                <a16:creationId xmlns:a16="http://schemas.microsoft.com/office/drawing/2014/main" id="{C06F1B88-2064-8E24-5105-1450A29947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15275" y="125852"/>
            <a:ext cx="1200308" cy="13352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757D7D-5460-65F4-0FF2-50FCC8121AF2}"/>
              </a:ext>
            </a:extLst>
          </p:cNvPr>
          <p:cNvSpPr txBox="1"/>
          <p:nvPr/>
        </p:nvSpPr>
        <p:spPr>
          <a:xfrm>
            <a:off x="9143999" y="1228017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latin typeface="Congenial"/>
                <a:ea typeface="Batang"/>
                <a:cs typeface="Calibri"/>
              </a:rPr>
              <a:t>EQuIP</a:t>
            </a:r>
            <a:r>
              <a:rPr lang="en-US" dirty="0">
                <a:latin typeface="Congenial"/>
                <a:ea typeface="Batang"/>
                <a:cs typeface="Calibri"/>
              </a:rPr>
              <a:t> Unit</a:t>
            </a:r>
          </a:p>
          <a:p>
            <a:r>
              <a:rPr lang="en-US" dirty="0">
                <a:latin typeface="Congenial"/>
                <a:ea typeface="Batang"/>
                <a:cs typeface="Calibri"/>
              </a:rPr>
              <a:t>Prof. Hiroki Takahashi</a:t>
            </a:r>
          </a:p>
        </p:txBody>
      </p:sp>
      <p:pic>
        <p:nvPicPr>
          <p:cNvPr id="5" name="Picture 4" descr="A logo with a dragon head&#10;&#10;Description automatically generated">
            <a:extLst>
              <a:ext uri="{FF2B5EF4-FFF2-40B4-BE49-F238E27FC236}">
                <a16:creationId xmlns:a16="http://schemas.microsoft.com/office/drawing/2014/main" id="{6BA887D9-1C71-9866-D148-435EE9876E1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68169" y="227686"/>
            <a:ext cx="1647432" cy="873403"/>
          </a:xfrm>
          <a:prstGeom prst="rect">
            <a:avLst/>
          </a:prstGeom>
        </p:spPr>
      </p:pic>
      <p:pic>
        <p:nvPicPr>
          <p:cNvPr id="8" name="Picture 7" descr="A graph of growth and market leadership&#10;&#10;Description automatically generated">
            <a:extLst>
              <a:ext uri="{FF2B5EF4-FFF2-40B4-BE49-F238E27FC236}">
                <a16:creationId xmlns:a16="http://schemas.microsoft.com/office/drawing/2014/main" id="{36DAF36A-F0EA-B5E6-2699-A56F6DBA6DC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27657" y="186409"/>
            <a:ext cx="3971216" cy="1837608"/>
          </a:xfrm>
          <a:prstGeom prst="rect">
            <a:avLst/>
          </a:prstGeom>
        </p:spPr>
      </p:pic>
      <p:pic>
        <p:nvPicPr>
          <p:cNvPr id="9" name="Picture 8" descr="Close-up of a machine with wires and a screw&#10;&#10;Description automatically generated">
            <a:extLst>
              <a:ext uri="{FF2B5EF4-FFF2-40B4-BE49-F238E27FC236}">
                <a16:creationId xmlns:a16="http://schemas.microsoft.com/office/drawing/2014/main" id="{72E10FC7-5BF1-6A0B-3782-84948A8FC7C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0185" y="2019615"/>
            <a:ext cx="2743200" cy="2743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784407-94C7-1C1D-C745-A2FF95A4821B}"/>
              </a:ext>
            </a:extLst>
          </p:cNvPr>
          <p:cNvSpPr txBox="1"/>
          <p:nvPr/>
        </p:nvSpPr>
        <p:spPr>
          <a:xfrm>
            <a:off x="188925" y="1410644"/>
            <a:ext cx="27268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How to achieve it?</a:t>
            </a:r>
          </a:p>
          <a:p>
            <a:r>
              <a:rPr lang="en-US" dirty="0">
                <a:cs typeface="Calibri"/>
              </a:rPr>
              <a:t>Individual Trapped Ions!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499DE0-986F-FAEA-D50C-CB1FD6E38365}"/>
              </a:ext>
            </a:extLst>
          </p:cNvPr>
          <p:cNvSpPr txBox="1"/>
          <p:nvPr/>
        </p:nvSpPr>
        <p:spPr>
          <a:xfrm>
            <a:off x="1782197" y="4735735"/>
            <a:ext cx="1246909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>
                <a:cs typeface="Calibri"/>
              </a:rPr>
              <a:t>David </a:t>
            </a:r>
            <a:r>
              <a:rPr lang="en-US" sz="800" dirty="0" err="1">
                <a:cs typeface="Calibri"/>
              </a:rPr>
              <a:t>Nadlinger</a:t>
            </a:r>
            <a:r>
              <a:rPr lang="en-US" sz="800" dirty="0">
                <a:cs typeface="Calibri"/>
              </a:rPr>
              <a:t>, </a:t>
            </a:r>
            <a:r>
              <a:rPr lang="en-US" sz="800" dirty="0" err="1">
                <a:cs typeface="Calibri"/>
              </a:rPr>
              <a:t>Oxf</a:t>
            </a:r>
            <a:r>
              <a:rPr lang="en-US" sz="800" dirty="0">
                <a:cs typeface="Calibri"/>
              </a:rPr>
              <a:t> </a:t>
            </a:r>
            <a:r>
              <a:rPr lang="en-US" sz="800" dirty="0" err="1">
                <a:cs typeface="Calibri"/>
              </a:rPr>
              <a:t>uni</a:t>
            </a:r>
            <a:endParaRPr lang="en-US" dirty="0" err="1"/>
          </a:p>
        </p:txBody>
      </p:sp>
      <p:pic>
        <p:nvPicPr>
          <p:cNvPr id="12" name="Picture 11" descr="A diagram of a fiber optic switch&#10;&#10;Description automatically generated">
            <a:extLst>
              <a:ext uri="{FF2B5EF4-FFF2-40B4-BE49-F238E27FC236}">
                <a16:creationId xmlns:a16="http://schemas.microsoft.com/office/drawing/2014/main" id="{5A4DA1C4-3D10-35D6-A561-F8890083FEB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40252" y="2844030"/>
            <a:ext cx="4179034" cy="14344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32169F2-365D-7EDB-2D99-5117665C73E9}"/>
              </a:ext>
            </a:extLst>
          </p:cNvPr>
          <p:cNvSpPr txBox="1"/>
          <p:nvPr/>
        </p:nvSpPr>
        <p:spPr>
          <a:xfrm>
            <a:off x="4427157" y="2481222"/>
            <a:ext cx="66980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What we are doing:                                                 How: Optical cavities!</a:t>
            </a:r>
            <a:endParaRPr lang="en-US" dirty="0"/>
          </a:p>
        </p:txBody>
      </p:sp>
      <p:pic>
        <p:nvPicPr>
          <p:cNvPr id="14" name="Picture 13" descr="A close-up of a metal object&#10;&#10;Description automatically generated">
            <a:extLst>
              <a:ext uri="{FF2B5EF4-FFF2-40B4-BE49-F238E27FC236}">
                <a16:creationId xmlns:a16="http://schemas.microsoft.com/office/drawing/2014/main" id="{39CAA021-AE52-58A6-1E43-E4F57471E17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679244" y="2841244"/>
            <a:ext cx="2869149" cy="1427411"/>
          </a:xfrm>
          <a:prstGeom prst="rect">
            <a:avLst/>
          </a:prstGeom>
        </p:spPr>
      </p:pic>
      <p:pic>
        <p:nvPicPr>
          <p:cNvPr id="15" name="Picture 14" descr="A close up of a computer chip&#10;&#10;Description automatically generated">
            <a:extLst>
              <a:ext uri="{FF2B5EF4-FFF2-40B4-BE49-F238E27FC236}">
                <a16:creationId xmlns:a16="http://schemas.microsoft.com/office/drawing/2014/main" id="{E0035F47-D997-6C1B-2283-C19743E0E06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0185" y="5365872"/>
            <a:ext cx="2258291" cy="1271330"/>
          </a:xfrm>
          <a:prstGeom prst="rect">
            <a:avLst/>
          </a:prstGeom>
        </p:spPr>
      </p:pic>
      <p:pic>
        <p:nvPicPr>
          <p:cNvPr id="17" name="Picture 16" descr="A circular pattern with orange lines&#10;&#10;Description automatically generated">
            <a:extLst>
              <a:ext uri="{FF2B5EF4-FFF2-40B4-BE49-F238E27FC236}">
                <a16:creationId xmlns:a16="http://schemas.microsoft.com/office/drawing/2014/main" id="{B932A513-ED21-F93D-AFB9-AC1CF3339BA1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24092" r="23218" b="435"/>
          <a:stretch/>
        </p:blipFill>
        <p:spPr>
          <a:xfrm>
            <a:off x="2600875" y="5283291"/>
            <a:ext cx="1445387" cy="14365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6108CF9-9209-AD30-818A-AB6E64D1EA9F}"/>
              </a:ext>
            </a:extLst>
          </p:cNvPr>
          <p:cNvSpPr txBox="1"/>
          <p:nvPr/>
        </p:nvSpPr>
        <p:spPr>
          <a:xfrm>
            <a:off x="188925" y="5012826"/>
            <a:ext cx="34069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What happens when we scale?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63D54D-1936-C4E9-BD88-A4DC2CC67760}"/>
              </a:ext>
            </a:extLst>
          </p:cNvPr>
          <p:cNvSpPr txBox="1"/>
          <p:nvPr/>
        </p:nvSpPr>
        <p:spPr>
          <a:xfrm>
            <a:off x="2330741" y="226152"/>
            <a:ext cx="1851696" cy="112338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 dirty="0">
                <a:cs typeface="Calibri"/>
              </a:rPr>
              <a:t>Trapped ions!</a:t>
            </a:r>
          </a:p>
          <a:p>
            <a:pPr marL="285750" indent="-285750">
              <a:buAutoNum type="arabicPeriod"/>
            </a:pPr>
            <a:r>
              <a:rPr lang="en-US" sz="800" dirty="0">
                <a:solidFill>
                  <a:srgbClr val="FF0000"/>
                </a:solidFill>
                <a:cs typeface="Calibri"/>
              </a:rPr>
              <a:t>Problems with Scaling</a:t>
            </a:r>
          </a:p>
          <a:p>
            <a:pPr marL="285750" indent="-285750">
              <a:buAutoNum type="arabicPeriod"/>
            </a:pPr>
            <a:r>
              <a:rPr lang="en-US" sz="8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All-optical</a:t>
            </a:r>
            <a:r>
              <a:rPr lang="en-US" sz="800" dirty="0">
                <a:solidFill>
                  <a:srgbClr val="202122"/>
                </a:solidFill>
                <a:cs typeface="Calibri"/>
              </a:rPr>
              <a:t> access of qubits</a:t>
            </a:r>
          </a:p>
          <a:p>
            <a:pPr marL="285750" indent="-285750">
              <a:buAutoNum type="arabicPeriod"/>
            </a:pPr>
            <a:r>
              <a:rPr lang="en-US" sz="8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Longest</a:t>
            </a:r>
            <a:r>
              <a:rPr lang="en-US" sz="800" dirty="0">
                <a:solidFill>
                  <a:srgbClr val="202122"/>
                </a:solidFill>
                <a:cs typeface="Calibri"/>
              </a:rPr>
              <a:t> coherence times</a:t>
            </a:r>
          </a:p>
          <a:p>
            <a:pPr marL="285750" indent="-285750">
              <a:buAutoNum type="arabicPeriod"/>
            </a:pPr>
            <a:r>
              <a:rPr lang="en-US" sz="8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Highest</a:t>
            </a:r>
            <a:r>
              <a:rPr lang="en-US" sz="800" dirty="0">
                <a:cs typeface="Calibri"/>
              </a:rPr>
              <a:t> fidelity of operations</a:t>
            </a:r>
          </a:p>
          <a:p>
            <a:pPr marL="285750" indent="-285750">
              <a:buAutoNum type="arabicPeriod"/>
            </a:pPr>
            <a:r>
              <a:rPr lang="en-US" sz="800" dirty="0">
                <a:solidFill>
                  <a:srgbClr val="202122"/>
                </a:solidFill>
                <a:ea typeface="+mn-lt"/>
                <a:cs typeface="+mn-lt"/>
              </a:rPr>
              <a:t>All qubits are </a:t>
            </a:r>
            <a:r>
              <a:rPr lang="en-US" sz="800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identical</a:t>
            </a:r>
          </a:p>
          <a:p>
            <a:pPr marL="285750" indent="-285750">
              <a:buAutoNum type="arabicPeriod"/>
            </a:pPr>
            <a:r>
              <a:rPr lang="en-US" sz="800" dirty="0">
                <a:solidFill>
                  <a:schemeClr val="accent6">
                    <a:lumMod val="75000"/>
                  </a:schemeClr>
                </a:solidFill>
                <a:cs typeface="Calibri" panose="020F0502020204030204"/>
              </a:rPr>
              <a:t>All-to-all connectivity</a:t>
            </a:r>
            <a:r>
              <a:rPr lang="en-US" sz="800" dirty="0">
                <a:solidFill>
                  <a:srgbClr val="202122"/>
                </a:solidFill>
                <a:cs typeface="Calibri" panose="020F0502020204030204"/>
              </a:rPr>
              <a:t> is achieved</a:t>
            </a:r>
          </a:p>
          <a:p>
            <a:pPr marL="285750" indent="-285750">
              <a:buAutoNum type="arabicPeriod"/>
            </a:pPr>
            <a:endParaRPr lang="en-US" sz="800" dirty="0">
              <a:solidFill>
                <a:srgbClr val="202122"/>
              </a:solidFill>
              <a:cs typeface="Calibri" panose="020F0502020204030204"/>
            </a:endParaRPr>
          </a:p>
        </p:txBody>
      </p:sp>
      <p:pic>
        <p:nvPicPr>
          <p:cNvPr id="20" name="Picture 19" descr="A diagram of a beam&#10;&#10;Description automatically generated">
            <a:extLst>
              <a:ext uri="{FF2B5EF4-FFF2-40B4-BE49-F238E27FC236}">
                <a16:creationId xmlns:a16="http://schemas.microsoft.com/office/drawing/2014/main" id="{F7A2034C-93A9-EA13-9851-B028F57EEFE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361755" y="4513817"/>
            <a:ext cx="2157531" cy="232049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3CA7C83-DC29-8031-C414-E59F513B4768}"/>
              </a:ext>
            </a:extLst>
          </p:cNvPr>
          <p:cNvSpPr txBox="1"/>
          <p:nvPr/>
        </p:nvSpPr>
        <p:spPr>
          <a:xfrm>
            <a:off x="4345288" y="4515322"/>
            <a:ext cx="1819983" cy="46166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cs typeface="Calibri"/>
              </a:rPr>
              <a:t>Strong coupling between ion and cavity is achieved</a:t>
            </a:r>
            <a:endParaRPr 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AC3A76-E190-FF9A-758F-04D1D567257C}"/>
              </a:ext>
            </a:extLst>
          </p:cNvPr>
          <p:cNvSpPr txBox="1"/>
          <p:nvPr/>
        </p:nvSpPr>
        <p:spPr>
          <a:xfrm>
            <a:off x="4345287" y="4975040"/>
            <a:ext cx="1819983" cy="156966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200" dirty="0">
              <a:cs typeface="Calibri"/>
            </a:endParaRPr>
          </a:p>
          <a:p>
            <a:pPr marL="228600" indent="-228600">
              <a:buAutoNum type="alphaLcParenR"/>
            </a:pPr>
            <a:r>
              <a:rPr lang="en-US" sz="1200" dirty="0">
                <a:cs typeface="Calibri"/>
              </a:rPr>
              <a:t>Experimental setup</a:t>
            </a:r>
          </a:p>
          <a:p>
            <a:pPr marL="228600" indent="-228600">
              <a:buAutoNum type="alphaLcParenR"/>
            </a:pPr>
            <a:endParaRPr lang="en-US" sz="1200" dirty="0">
              <a:cs typeface="Calibri"/>
            </a:endParaRPr>
          </a:p>
          <a:p>
            <a:pPr marL="228600" indent="-228600">
              <a:buAutoNum type="alphaLcParenR"/>
            </a:pPr>
            <a:endParaRPr lang="en-US" sz="1200" dirty="0">
              <a:cs typeface="Calibri"/>
            </a:endParaRPr>
          </a:p>
          <a:p>
            <a:pPr marL="228600" indent="-228600">
              <a:buAutoNum type="alphaLcParenR"/>
            </a:pPr>
            <a:endParaRPr lang="en-US" sz="1200" dirty="0">
              <a:cs typeface="Calibri"/>
            </a:endParaRPr>
          </a:p>
          <a:p>
            <a:pPr marL="228600" indent="-228600">
              <a:buAutoNum type="alphaLcParenR"/>
            </a:pPr>
            <a:r>
              <a:rPr lang="en-US" sz="1200" dirty="0">
                <a:cs typeface="Calibri"/>
              </a:rPr>
              <a:t>Ion's quantum levels</a:t>
            </a:r>
          </a:p>
          <a:p>
            <a:pPr marL="228600" indent="-228600">
              <a:buAutoNum type="alphaLcParenR"/>
            </a:pPr>
            <a:endParaRPr lang="en-US" sz="1200" dirty="0">
              <a:cs typeface="Calibri"/>
            </a:endParaRPr>
          </a:p>
          <a:p>
            <a:endParaRPr lang="en-US" sz="1200" dirty="0">
              <a:cs typeface="Calibri"/>
            </a:endParaRPr>
          </a:p>
        </p:txBody>
      </p:sp>
      <p:pic>
        <p:nvPicPr>
          <p:cNvPr id="23" name="Picture 22" descr="A diagram of mathematical equations&#10;&#10;Description automatically generated">
            <a:extLst>
              <a:ext uri="{FF2B5EF4-FFF2-40B4-BE49-F238E27FC236}">
                <a16:creationId xmlns:a16="http://schemas.microsoft.com/office/drawing/2014/main" id="{5F605FB9-B98D-B84B-BCAE-BDFF63BD996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679242" y="4818713"/>
            <a:ext cx="2843962" cy="203817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081346C-2CEB-85E7-3798-4D3EFC689DFD}"/>
              </a:ext>
            </a:extLst>
          </p:cNvPr>
          <p:cNvSpPr txBox="1"/>
          <p:nvPr/>
        </p:nvSpPr>
        <p:spPr>
          <a:xfrm>
            <a:off x="8677982" y="4540511"/>
            <a:ext cx="2846478" cy="276999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cs typeface="Calibri"/>
              </a:rPr>
              <a:t>Connecting ion and cavity quantum states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CF21BDB-FAE6-F088-07BD-51A98E801124}"/>
              </a:ext>
            </a:extLst>
          </p:cNvPr>
          <p:cNvSpPr/>
          <p:nvPr/>
        </p:nvSpPr>
        <p:spPr>
          <a:xfrm>
            <a:off x="4338992" y="2512710"/>
            <a:ext cx="7897090" cy="438307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07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175</cp:revision>
  <dcterms:created xsi:type="dcterms:W3CDTF">2023-09-26T06:31:10Z</dcterms:created>
  <dcterms:modified xsi:type="dcterms:W3CDTF">2023-09-27T06:46:48Z</dcterms:modified>
</cp:coreProperties>
</file>

<file path=docProps/thumbnail.jpeg>
</file>